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74" r:id="rId6"/>
    <p:sldMasterId id="2147483676" r:id="rId7"/>
    <p:sldMasterId id="2147483680" r:id="rId8"/>
    <p:sldMasterId id="2147483684" r:id="rId9"/>
    <p:sldMasterId id="2147483690" r:id="rId10"/>
    <p:sldMasterId id="2147483696" r:id="rId11"/>
    <p:sldMasterId id="2147483702" r:id="rId12"/>
  </p:sldMasterIdLst>
  <p:notesMasterIdLst>
    <p:notesMasterId r:id="rId45"/>
  </p:notesMasterIdLst>
  <p:sldIdLst>
    <p:sldId id="402" r:id="rId13"/>
    <p:sldId id="417" r:id="rId14"/>
    <p:sldId id="366" r:id="rId15"/>
    <p:sldId id="418" r:id="rId16"/>
    <p:sldId id="405" r:id="rId17"/>
    <p:sldId id="367" r:id="rId18"/>
    <p:sldId id="419" r:id="rId19"/>
    <p:sldId id="420" r:id="rId20"/>
    <p:sldId id="335" r:id="rId21"/>
    <p:sldId id="337" r:id="rId22"/>
    <p:sldId id="392" r:id="rId23"/>
    <p:sldId id="422" r:id="rId24"/>
    <p:sldId id="372" r:id="rId25"/>
    <p:sldId id="267" r:id="rId26"/>
    <p:sldId id="311" r:id="rId27"/>
    <p:sldId id="394" r:id="rId28"/>
    <p:sldId id="260" r:id="rId29"/>
    <p:sldId id="381" r:id="rId30"/>
    <p:sldId id="265" r:id="rId31"/>
    <p:sldId id="409" r:id="rId32"/>
    <p:sldId id="266" r:id="rId33"/>
    <p:sldId id="386" r:id="rId34"/>
    <p:sldId id="378" r:id="rId35"/>
    <p:sldId id="408" r:id="rId36"/>
    <p:sldId id="401" r:id="rId37"/>
    <p:sldId id="393" r:id="rId38"/>
    <p:sldId id="261" r:id="rId39"/>
    <p:sldId id="410" r:id="rId40"/>
    <p:sldId id="413" r:id="rId41"/>
    <p:sldId id="415" r:id="rId42"/>
    <p:sldId id="421" r:id="rId43"/>
    <p:sldId id="424" r:id="rId4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3EE08-4DE8-4AC5-91FE-4BFD3EA0DB0A}" v="47" dt="2026-04-09T08:42:56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68" autoAdjust="0"/>
    <p:restoredTop sz="94061" autoAdjust="0"/>
  </p:normalViewPr>
  <p:slideViewPr>
    <p:cSldViewPr snapToGrid="0">
      <p:cViewPr varScale="1">
        <p:scale>
          <a:sx n="104" d="100"/>
          <a:sy n="104" d="100"/>
        </p:scale>
        <p:origin x="24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62196C15-7D6B-4622-BD39-027BB0EA806E}" type="datetimeFigureOut">
              <a:rPr lang="nb-NO" smtClean="0"/>
              <a:t>28.04.2026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13E2FCCB-50AD-4BF4-9513-B4C8B03AA5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937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FCCB-50AD-4BF4-9513-B4C8B03AA5E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380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FCCB-50AD-4BF4-9513-B4C8B03AA5E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912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FCCB-50AD-4BF4-9513-B4C8B03AA5E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907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FCCB-50AD-4BF4-9513-B4C8B03AA5E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458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FCCB-50AD-4BF4-9513-B4C8B03AA5E4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77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706917-A159-5D1F-C685-2791DFF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10D3A-0D46-90AA-7D94-58E7CD25E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FB5872-F85B-A31F-B87C-33A984C2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D84C6-C79B-4E4A-82F9-45F3B013915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2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5379-C35F-EA8A-851D-DE04BDF84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5F59C-11EC-D197-6183-8C4A168EB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6A1598-AD70-757A-96D2-33EBF82E77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91C0C7-9C29-420D-DC4D-2B4887C0B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E8A25-5ACC-8FCE-E318-B6C498E583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BC277-F260-453F-B3BB-C715E1D20F8C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8E2D055-446D-7279-A10C-F1E6767E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451"/>
            <a:ext cx="12192000" cy="355309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CE2F337-F643-B63D-B4A3-0C90106E4641}"/>
              </a:ext>
            </a:extLst>
          </p:cNvPr>
          <p:cNvSpPr txBox="1"/>
          <p:nvPr/>
        </p:nvSpPr>
        <p:spPr>
          <a:xfrm>
            <a:off x="1083365" y="308113"/>
            <a:ext cx="11549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>
                <a:solidFill>
                  <a:schemeClr val="bg1"/>
                </a:solidFill>
                <a:latin typeface="Alasassy Caps" panose="020F0502020204030204" pitchFamily="2" charset="0"/>
              </a:rPr>
              <a:t> MISJONSPROSJEKT</a:t>
            </a:r>
          </a:p>
        </p:txBody>
      </p:sp>
    </p:spTree>
    <p:extLst>
      <p:ext uri="{BB962C8B-B14F-4D97-AF65-F5344CB8AC3E}">
        <p14:creationId xmlns:p14="http://schemas.microsoft.com/office/powerpoint/2010/main" val="330131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lassholder for innhold 3">
            <a:extLst>
              <a:ext uri="{FF2B5EF4-FFF2-40B4-BE49-F238E27FC236}">
                <a16:creationId xmlns:a16="http://schemas.microsoft.com/office/drawing/2014/main" id="{51F26C3D-1073-8FB8-62FA-B67CEFAA6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nedgang Mustamæ.png">
            <a:extLst>
              <a:ext uri="{FF2B5EF4-FFF2-40B4-BE49-F238E27FC236}">
                <a16:creationId xmlns:a16="http://schemas.microsoft.com/office/drawing/2014/main" id="{523B5A4C-FFB2-7319-1ADA-6223206A1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1" descr="nedgang Mustamæ.png">
            <a:extLst>
              <a:ext uri="{FF2B5EF4-FFF2-40B4-BE49-F238E27FC236}">
                <a16:creationId xmlns:a16="http://schemas.microsoft.com/office/drawing/2014/main" id="{91E7E3E8-EF31-33CE-3400-7602002B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4826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">
            <a:extLst>
              <a:ext uri="{FF2B5EF4-FFF2-40B4-BE49-F238E27FC236}">
                <a16:creationId xmlns:a16="http://schemas.microsoft.com/office/drawing/2014/main" id="{FD90A0B7-A417-03AC-84AD-2420C2844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49275"/>
            <a:ext cx="5105400" cy="22098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nb-NO" altLang="nb-NO" sz="4000" b="1" dirty="0">
                <a:solidFill>
                  <a:schemeClr val="bg1"/>
                </a:solidFill>
                <a:latin typeface="Tahoma" panose="020B0604030504040204" pitchFamily="34" charset="0"/>
              </a:rPr>
              <a:t>I kjelleren i et </a:t>
            </a:r>
          </a:p>
          <a:p>
            <a:pPr algn="ctr" eaLnBrk="1" hangingPunct="1"/>
            <a:r>
              <a:rPr lang="nb-NO" altLang="nb-NO" sz="4000" b="1" dirty="0">
                <a:solidFill>
                  <a:schemeClr val="bg1"/>
                </a:solidFill>
                <a:latin typeface="Tahoma" panose="020B0604030504040204" pitchFamily="34" charset="0"/>
              </a:rPr>
              <a:t>kommunalt bygg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9FC70527-2E1E-A53B-44AA-589DE99AC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4005263"/>
            <a:ext cx="4356100" cy="25447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nb-NO" altLang="nb-NO" sz="4800" b="1">
                <a:solidFill>
                  <a:schemeClr val="bg1"/>
                </a:solidFill>
                <a:latin typeface="Tahoma" panose="020B0604030504040204" pitchFamily="34" charset="0"/>
              </a:rPr>
              <a:t>MUSTAMÄE</a:t>
            </a:r>
          </a:p>
          <a:p>
            <a:pPr algn="ctr" eaLnBrk="1" hangingPunct="1"/>
            <a:r>
              <a:rPr lang="nb-NO" altLang="nb-NO" sz="4800" b="1">
                <a:solidFill>
                  <a:schemeClr val="bg1"/>
                </a:solidFill>
                <a:latin typeface="Tahoma" panose="020B0604030504040204" pitchFamily="34" charset="0"/>
              </a:rPr>
              <a:t>Menighet</a:t>
            </a:r>
            <a:r>
              <a:rPr lang="nb-NO" alt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318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A89634-4CDE-5742-CB95-51BA4DEC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FEEC121-CB83-B01E-AB17-83B900B63215}"/>
              </a:ext>
            </a:extLst>
          </p:cNvPr>
          <p:cNvSpPr/>
          <p:nvPr/>
        </p:nvSpPr>
        <p:spPr>
          <a:xfrm>
            <a:off x="2867889" y="1465118"/>
            <a:ext cx="1932711" cy="11222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TINA KLEMENT</a:t>
            </a:r>
          </a:p>
        </p:txBody>
      </p:sp>
    </p:spTree>
    <p:extLst>
      <p:ext uri="{BB962C8B-B14F-4D97-AF65-F5344CB8AC3E}">
        <p14:creationId xmlns:p14="http://schemas.microsoft.com/office/powerpoint/2010/main" val="539144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aku kirik">
            <a:extLst>
              <a:ext uri="{FF2B5EF4-FFF2-40B4-BE49-F238E27FC236}">
                <a16:creationId xmlns:a16="http://schemas.microsoft.com/office/drawing/2014/main" id="{023F71D0-9023-03EE-0024-D6061BE2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3">
            <a:extLst>
              <a:ext uri="{FF2B5EF4-FFF2-40B4-BE49-F238E27FC236}">
                <a16:creationId xmlns:a16="http://schemas.microsoft.com/office/drawing/2014/main" id="{57216067-BCD9-575A-3F1F-81A7A1945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95838"/>
            <a:ext cx="4648200" cy="2057400"/>
          </a:xfrm>
          <a:prstGeom prst="wedgeEllipseCallout">
            <a:avLst>
              <a:gd name="adj1" fmla="val 38764"/>
              <a:gd name="adj2" fmla="val -71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nb-NO" altLang="nb-NO" sz="4800" b="1">
                <a:solidFill>
                  <a:schemeClr val="bg1"/>
                </a:solidFill>
                <a:latin typeface="Tahoma" panose="020B0604030504040204" pitchFamily="34" charset="0"/>
              </a:rPr>
              <a:t>SAKU  menighet</a:t>
            </a:r>
          </a:p>
        </p:txBody>
      </p:sp>
    </p:spTree>
    <p:extLst>
      <p:ext uri="{BB962C8B-B14F-4D97-AF65-F5344CB8AC3E}">
        <p14:creationId xmlns:p14="http://schemas.microsoft.com/office/powerpoint/2010/main" val="334032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person, innendørs, stående&#10;&#10;Automatisk generert beskrivelse">
            <a:extLst>
              <a:ext uri="{FF2B5EF4-FFF2-40B4-BE49-F238E27FC236}">
                <a16:creationId xmlns:a16="http://schemas.microsoft.com/office/drawing/2014/main" id="{DB9BB72A-CB4C-082D-C62E-40BCA0FD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7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Fra mustame menighet">
            <a:extLst>
              <a:ext uri="{FF2B5EF4-FFF2-40B4-BE49-F238E27FC236}">
                <a16:creationId xmlns:a16="http://schemas.microsoft.com/office/drawing/2014/main" id="{24A9EA59-7A13-92A2-B3F1-5B9639E2E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stamæe Maria Magdalena">
            <a:extLst>
              <a:ext uri="{FF2B5EF4-FFF2-40B4-BE49-F238E27FC236}">
                <a16:creationId xmlns:a16="http://schemas.microsoft.com/office/drawing/2014/main" id="{CBE1B549-44EF-EB5C-B61A-7E29BC89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3">
            <a:extLst>
              <a:ext uri="{FF2B5EF4-FFF2-40B4-BE49-F238E27FC236}">
                <a16:creationId xmlns:a16="http://schemas.microsoft.com/office/drawing/2014/main" id="{AC7F4074-CFF5-84CA-1D56-076C35618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-27295"/>
            <a:ext cx="4191000" cy="2209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nb-NO" altLang="nb-NO" sz="3200" b="1">
                <a:solidFill>
                  <a:schemeClr val="bg1"/>
                </a:solidFill>
                <a:latin typeface="Tahoma" panose="020B0604030504040204" pitchFamily="34" charset="0"/>
              </a:rPr>
              <a:t>Ny kirke til</a:t>
            </a:r>
          </a:p>
          <a:p>
            <a:pPr algn="ctr" eaLnBrk="1" hangingPunct="1"/>
            <a:r>
              <a:rPr lang="nb-NO" altLang="nb-NO" sz="3200" b="1">
                <a:solidFill>
                  <a:schemeClr val="bg1"/>
                </a:solidFill>
                <a:latin typeface="Tahoma" panose="020B0604030504040204" pitchFamily="34" charset="0"/>
              </a:rPr>
              <a:t>Mustamäe </a:t>
            </a:r>
          </a:p>
          <a:p>
            <a:pPr algn="ctr" eaLnBrk="1" hangingPunct="1"/>
            <a:r>
              <a:rPr lang="nb-NO" altLang="nb-NO" sz="3200" b="1">
                <a:solidFill>
                  <a:schemeClr val="bg1"/>
                </a:solidFill>
                <a:latin typeface="Tahoma" panose="020B0604030504040204" pitchFamily="34" charset="0"/>
              </a:rPr>
              <a:t>menighet</a:t>
            </a:r>
          </a:p>
        </p:txBody>
      </p:sp>
    </p:spTree>
    <p:extLst>
      <p:ext uri="{BB962C8B-B14F-4D97-AF65-F5344CB8AC3E}">
        <p14:creationId xmlns:p14="http://schemas.microsoft.com/office/powerpoint/2010/main" val="3034194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tre, utendørs&#10;&#10;Automatisk generert beskrivelse">
            <a:extLst>
              <a:ext uri="{FF2B5EF4-FFF2-40B4-BE49-F238E27FC236}">
                <a16:creationId xmlns:a16="http://schemas.microsoft.com/office/drawing/2014/main" id="{D536C50C-2920-98CA-88E9-540A32BC7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2667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issionpossible\Pictures\Mustamæe\beebilaul esinemine Mustam dets 2014.jpg">
            <a:extLst>
              <a:ext uri="{FF2B5EF4-FFF2-40B4-BE49-F238E27FC236}">
                <a16:creationId xmlns:a16="http://schemas.microsoft.com/office/drawing/2014/main" id="{12DCF795-58E4-CEBE-1061-E9D51B8D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04814"/>
            <a:ext cx="8996362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207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, innendørs, gruppe&#10;&#10;Automatisk generert beskrivelse">
            <a:extLst>
              <a:ext uri="{FF2B5EF4-FFF2-40B4-BE49-F238E27FC236}">
                <a16:creationId xmlns:a16="http://schemas.microsoft.com/office/drawing/2014/main" id="{F332EDF5-83E8-034C-0A92-D42F048F3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7">
            <a:extLst>
              <a:ext uri="{FF2B5EF4-FFF2-40B4-BE49-F238E27FC236}">
                <a16:creationId xmlns:a16="http://schemas.microsoft.com/office/drawing/2014/main" id="{68572C9F-40D2-56BA-8A1F-DF4DD7779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630" y="356156"/>
            <a:ext cx="11845139" cy="636676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B58E4E5-8FBE-DC57-19AD-478E83CB6046}"/>
              </a:ext>
            </a:extLst>
          </p:cNvPr>
          <p:cNvSpPr/>
          <p:nvPr/>
        </p:nvSpPr>
        <p:spPr>
          <a:xfrm>
            <a:off x="6369627" y="2805390"/>
            <a:ext cx="434128" cy="488528"/>
          </a:xfrm>
          <a:prstGeom prst="ellipse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B534203-6273-12F3-78A5-36DE604AF29F}"/>
              </a:ext>
            </a:extLst>
          </p:cNvPr>
          <p:cNvSpPr txBox="1"/>
          <p:nvPr/>
        </p:nvSpPr>
        <p:spPr>
          <a:xfrm>
            <a:off x="6888450" y="2695711"/>
            <a:ext cx="357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ESTLAND</a:t>
            </a:r>
          </a:p>
        </p:txBody>
      </p:sp>
    </p:spTree>
    <p:extLst>
      <p:ext uri="{BB962C8B-B14F-4D97-AF65-F5344CB8AC3E}">
        <p14:creationId xmlns:p14="http://schemas.microsoft.com/office/powerpoint/2010/main" val="3498559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0290A32-E8F0-6397-A3DE-3559F07D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7" y="0"/>
            <a:ext cx="11867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94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vegg, barn&#10;&#10;Automatisk generert beskrivelse">
            <a:extLst>
              <a:ext uri="{FF2B5EF4-FFF2-40B4-BE49-F238E27FC236}">
                <a16:creationId xmlns:a16="http://schemas.microsoft.com/office/drawing/2014/main" id="{160F4068-E73F-A31E-4C42-2A55469DC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gulv, person&#10;&#10;Automatisk generert beskrivelse">
            <a:extLst>
              <a:ext uri="{FF2B5EF4-FFF2-40B4-BE49-F238E27FC236}">
                <a16:creationId xmlns:a16="http://schemas.microsoft.com/office/drawing/2014/main" id="{3B30696A-E7C2-F2E9-FBD2-942B5BFEB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4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lassholder for bilde 4">
            <a:extLst>
              <a:ext uri="{FF2B5EF4-FFF2-40B4-BE49-F238E27FC236}">
                <a16:creationId xmlns:a16="http://schemas.microsoft.com/office/drawing/2014/main" id="{FBF2256B-9181-8585-E113-F6207DAD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" b="9247"/>
          <a:stretch>
            <a:fillRect/>
          </a:stretch>
        </p:blipFill>
        <p:spPr bwMode="auto">
          <a:xfrm>
            <a:off x="1524001" y="1590676"/>
            <a:ext cx="9153525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0519F0C-745C-E254-E268-C34C027B853F}"/>
              </a:ext>
            </a:extLst>
          </p:cNvPr>
          <p:cNvSpPr/>
          <p:nvPr/>
        </p:nvSpPr>
        <p:spPr>
          <a:xfrm>
            <a:off x="1524000" y="1"/>
            <a:ext cx="3276600" cy="2493963"/>
          </a:xfrm>
          <a:prstGeom prst="ellipse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2400" dirty="0">
              <a:solidFill>
                <a:schemeClr val="tx1"/>
              </a:solidFill>
            </a:endParaRPr>
          </a:p>
        </p:txBody>
      </p:sp>
      <p:sp>
        <p:nvSpPr>
          <p:cNvPr id="26628" name="Rektangel 3">
            <a:extLst>
              <a:ext uri="{FF2B5EF4-FFF2-40B4-BE49-F238E27FC236}">
                <a16:creationId xmlns:a16="http://schemas.microsoft.com/office/drawing/2014/main" id="{2F72E368-B32B-1BF7-97E6-FD4683963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3375"/>
            <a:ext cx="31321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nb-NO" altLang="nb-NO"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Noen menn tenkte:”Vi må gjøre noe for guttene ”</a:t>
            </a:r>
          </a:p>
        </p:txBody>
      </p:sp>
    </p:spTree>
    <p:extLst>
      <p:ext uri="{BB962C8B-B14F-4D97-AF65-F5344CB8AC3E}">
        <p14:creationId xmlns:p14="http://schemas.microsoft.com/office/powerpoint/2010/main" val="590669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FA85B36-1216-568A-FB9C-F7AC91B0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51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7" descr="Et bilde som inneholder innendørs, bord, flere, spisestuebord&#10;&#10;Automatisk generert beskrivelse">
            <a:extLst>
              <a:ext uri="{FF2B5EF4-FFF2-40B4-BE49-F238E27FC236}">
                <a16:creationId xmlns:a16="http://schemas.microsoft.com/office/drawing/2014/main" id="{F1A548AC-7871-4A58-85C2-FB8E1A4E3F0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5" y="-1"/>
            <a:ext cx="8268929" cy="682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63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gruppe&#10;&#10;Automatisk generert beskrivelse">
            <a:extLst>
              <a:ext uri="{FF2B5EF4-FFF2-40B4-BE49-F238E27FC236}">
                <a16:creationId xmlns:a16="http://schemas.microsoft.com/office/drawing/2014/main" id="{0E0DF5E9-5068-25E0-1982-C953A1B72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2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orberedelse&#10;&#10;Automatisk generert beskrivelse">
            <a:extLst>
              <a:ext uri="{FF2B5EF4-FFF2-40B4-BE49-F238E27FC236}">
                <a16:creationId xmlns:a16="http://schemas.microsoft.com/office/drawing/2014/main" id="{2DB732D3-16DD-BA55-E2D6-0C9EBBB5D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1" y="246743"/>
            <a:ext cx="11843656" cy="5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3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3F88CFD-E4DD-313D-B039-0A7BD28BF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8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t viser Ariel Süvari i prestekjole under en gudstjeneste i Saku menighet">
            <a:extLst>
              <a:ext uri="{FF2B5EF4-FFF2-40B4-BE49-F238E27FC236}">
                <a16:creationId xmlns:a16="http://schemas.microsoft.com/office/drawing/2014/main" id="{90E59DD0-A7A7-04D0-9D62-B537BD9E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1D9E711-93F1-60A0-79E4-00F48BE1FC13}"/>
              </a:ext>
            </a:extLst>
          </p:cNvPr>
          <p:cNvSpPr txBox="1"/>
          <p:nvPr/>
        </p:nvSpPr>
        <p:spPr>
          <a:xfrm>
            <a:off x="1010021" y="6211669"/>
            <a:ext cx="6094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nb-NO" sz="36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pastor Ariel </a:t>
            </a:r>
            <a:r>
              <a:rPr lang="nb-NO" sz="3600" b="1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Süvari</a:t>
            </a:r>
            <a:endParaRPr lang="nb-NO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1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en-map">
            <a:extLst>
              <a:ext uri="{FF2B5EF4-FFF2-40B4-BE49-F238E27FC236}">
                <a16:creationId xmlns:a16="http://schemas.microsoft.com/office/drawing/2014/main" id="{A31177B7-32D4-B068-2BE0-61C00D10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41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en-lgflag">
            <a:extLst>
              <a:ext uri="{FF2B5EF4-FFF2-40B4-BE49-F238E27FC236}">
                <a16:creationId xmlns:a16="http://schemas.microsoft.com/office/drawing/2014/main" id="{9E70F9AD-F549-EF7C-E9EC-D8E12556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3789364"/>
            <a:ext cx="45894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ildeforklaring formet som en ellipse 3">
            <a:extLst>
              <a:ext uri="{FF2B5EF4-FFF2-40B4-BE49-F238E27FC236}">
                <a16:creationId xmlns:a16="http://schemas.microsoft.com/office/drawing/2014/main" id="{FF556518-94A8-FD6A-FE73-9021DA3CC833}"/>
              </a:ext>
            </a:extLst>
          </p:cNvPr>
          <p:cNvSpPr/>
          <p:nvPr/>
        </p:nvSpPr>
        <p:spPr>
          <a:xfrm>
            <a:off x="6743701" y="188913"/>
            <a:ext cx="3744913" cy="1871662"/>
          </a:xfrm>
          <a:prstGeom prst="wedgeEllipseCallout">
            <a:avLst>
              <a:gd name="adj1" fmla="val -43509"/>
              <a:gd name="adj2" fmla="val 6878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4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Estlan</a:t>
            </a:r>
            <a:r>
              <a:rPr lang="nb-NO" sz="5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455726C-F486-CD67-D103-6E235A055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8" y="2420938"/>
            <a:ext cx="2627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b-NO" altLang="nb-NO" sz="48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1,3 mill</a:t>
            </a:r>
          </a:p>
        </p:txBody>
      </p:sp>
    </p:spTree>
    <p:extLst>
      <p:ext uri="{BB962C8B-B14F-4D97-AF65-F5344CB8AC3E}">
        <p14:creationId xmlns:p14="http://schemas.microsoft.com/office/powerpoint/2010/main" val="35660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t viser Estland-misjonær Magne Mølster på en talerstol">
            <a:extLst>
              <a:ext uri="{FF2B5EF4-FFF2-40B4-BE49-F238E27FC236}">
                <a16:creationId xmlns:a16="http://schemas.microsoft.com/office/drawing/2014/main" id="{F63FC604-5844-DEA3-B49F-4DA9C53A7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947A9FA-BF12-5D7A-D157-776C6593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135980C-42D7-B19B-A1DD-FD53C7CE2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50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E41F819D-C69A-4BCA-87A6-E1B549A6D08E}"/>
              </a:ext>
            </a:extLst>
          </p:cNvPr>
          <p:cNvSpPr txBox="1"/>
          <p:nvPr/>
        </p:nvSpPr>
        <p:spPr>
          <a:xfrm>
            <a:off x="447039" y="769620"/>
            <a:ext cx="109432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BØNNEOPPGAVER </a:t>
            </a:r>
          </a:p>
          <a:p>
            <a:endParaRPr lang="nb-N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*La oss be for menighetsarbeidet i Saku og </a:t>
            </a:r>
            <a:r>
              <a:rPr lang="nb-NO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Mustame</a:t>
            </a:r>
            <a:r>
              <a:rPr lang="nb-N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menigheter</a:t>
            </a:r>
          </a:p>
          <a:p>
            <a:endParaRPr lang="nb-N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*For Magne </a:t>
            </a:r>
            <a:r>
              <a:rPr lang="nb-NO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Mølsters</a:t>
            </a:r>
            <a:r>
              <a:rPr lang="nb-N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nye arbeid blant unge innen kirken </a:t>
            </a:r>
          </a:p>
        </p:txBody>
      </p:sp>
    </p:spTree>
    <p:extLst>
      <p:ext uri="{BB962C8B-B14F-4D97-AF65-F5344CB8AC3E}">
        <p14:creationId xmlns:p14="http://schemas.microsoft.com/office/powerpoint/2010/main" val="209924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4" descr="Et bilde som inneholder tre, himmel, utendørs, bygning&#10;&#10;Automatisk generert beskrivelse">
            <a:extLst>
              <a:ext uri="{FF2B5EF4-FFF2-40B4-BE49-F238E27FC236}">
                <a16:creationId xmlns:a16="http://schemas.microsoft.com/office/drawing/2014/main" id="{7B5AE987-73A3-93D6-05FE-D217499E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40988" cy="5314727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88A8D2-A072-765F-1E57-56FB5817EEFF}"/>
              </a:ext>
            </a:extLst>
          </p:cNvPr>
          <p:cNvSpPr txBox="1">
            <a:spLocks/>
          </p:cNvSpPr>
          <p:nvPr/>
        </p:nvSpPr>
        <p:spPr>
          <a:xfrm>
            <a:off x="5713600" y="203488"/>
            <a:ext cx="6478400" cy="422194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b-NO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 til 1940 ble den lutherske kirken regnet som den tradisjonelle folkekirken i Estland. </a:t>
            </a:r>
          </a:p>
          <a:p>
            <a:pPr marL="0" indent="0">
              <a:buFontTx/>
              <a:buNone/>
            </a:pPr>
            <a:endParaRPr lang="nb-NO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nb-NO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Etter 50 år med kommunisme regnes landet nå som et av de minst religiøse i Europa</a:t>
            </a:r>
            <a:r>
              <a:rPr lang="nb-NO" sz="4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345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C23DDA69-E205-4F35-98FA-EA4817FD6505}"/>
              </a:ext>
            </a:extLst>
          </p:cNvPr>
          <p:cNvSpPr/>
          <p:nvPr/>
        </p:nvSpPr>
        <p:spPr bwMode="auto">
          <a:xfrm>
            <a:off x="2135189" y="549275"/>
            <a:ext cx="7407275" cy="545465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charset="0"/>
              <a:buChar char="•"/>
              <a:defRPr/>
            </a:pPr>
            <a:endParaRPr lang="nb-NO" sz="2800" b="1" dirty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nb-NO" sz="4800" b="1" dirty="0">
                <a:latin typeface="Tahoma" pitchFamily="34" charset="0"/>
                <a:cs typeface="Tahoma" pitchFamily="34" charset="0"/>
              </a:rPr>
              <a:t>I dag regnes 58% av befolkningen som </a:t>
            </a:r>
            <a:br>
              <a:rPr lang="nb-NO" sz="4800" b="1" dirty="0">
                <a:latin typeface="Tahoma" pitchFamily="34" charset="0"/>
                <a:cs typeface="Tahoma" pitchFamily="34" charset="0"/>
              </a:rPr>
            </a:br>
            <a:r>
              <a:rPr lang="nb-NO" sz="4800" b="1" dirty="0">
                <a:latin typeface="Tahoma" pitchFamily="34" charset="0"/>
                <a:cs typeface="Tahoma" pitchFamily="34" charset="0"/>
              </a:rPr>
              <a:t>ikke-religiøse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00px-Tallinn_Stadtansicht_vom_Domberg_(2009)">
            <a:extLst>
              <a:ext uri="{FF2B5EF4-FFF2-40B4-BE49-F238E27FC236}">
                <a16:creationId xmlns:a16="http://schemas.microsoft.com/office/drawing/2014/main" id="{F15AA2BA-4E5F-0454-DD2E-08CE46ED2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66" y="393700"/>
            <a:ext cx="8500534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val 3">
            <a:extLst>
              <a:ext uri="{FF2B5EF4-FFF2-40B4-BE49-F238E27FC236}">
                <a16:creationId xmlns:a16="http://schemas.microsoft.com/office/drawing/2014/main" id="{D7666F12-5378-DD05-27BB-12531110C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93700"/>
            <a:ext cx="22098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nb-NO" altLang="nb-NO" sz="3600" b="1">
                <a:solidFill>
                  <a:schemeClr val="bg1"/>
                </a:solidFill>
                <a:latin typeface="Tahoma" panose="020B0604030504040204" pitchFamily="34" charset="0"/>
              </a:rPr>
              <a:t>TALLINN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54C4BAE-76DE-CD46-45A7-F47D68CD7E80}"/>
              </a:ext>
            </a:extLst>
          </p:cNvPr>
          <p:cNvSpPr txBox="1"/>
          <p:nvPr/>
        </p:nvSpPr>
        <p:spPr>
          <a:xfrm>
            <a:off x="304800" y="1600200"/>
            <a:ext cx="64643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b-NO" altLang="nb-NO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20.August i </a:t>
            </a:r>
          </a:p>
          <a:p>
            <a:pPr eaLnBrk="1" hangingPunct="1"/>
            <a:r>
              <a:rPr lang="nb-NO" altLang="nb-NO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1991</a:t>
            </a:r>
          </a:p>
          <a:p>
            <a:pPr eaLnBrk="1" hangingPunct="1"/>
            <a:r>
              <a:rPr lang="nb-NO" altLang="nb-NO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ble Estland </a:t>
            </a:r>
          </a:p>
          <a:p>
            <a:pPr eaLnBrk="1" hangingPunct="1"/>
            <a:r>
              <a:rPr lang="nb-NO" altLang="nb-NO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et fritt land</a:t>
            </a:r>
          </a:p>
        </p:txBody>
      </p:sp>
    </p:spTree>
    <p:extLst>
      <p:ext uri="{BB962C8B-B14F-4D97-AF65-F5344CB8AC3E}">
        <p14:creationId xmlns:p14="http://schemas.microsoft.com/office/powerpoint/2010/main" val="412899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4" descr="Et bilde som inneholder tekst, person, mann, innendørs&#10;&#10;Automatisk generert beskrivelse">
            <a:extLst>
              <a:ext uri="{FF2B5EF4-FFF2-40B4-BE49-F238E27FC236}">
                <a16:creationId xmlns:a16="http://schemas.microsoft.com/office/drawing/2014/main" id="{43884B20-06B3-6820-8BF1-FF62958506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2579" y="277399"/>
            <a:ext cx="7700203" cy="6353758"/>
          </a:xfrm>
          <a:prstGeom prst="rect">
            <a:avLst/>
          </a:prstGeom>
        </p:spPr>
      </p:pic>
      <p:sp>
        <p:nvSpPr>
          <p:cNvPr id="3" name="Plassholder for innhold 1">
            <a:extLst>
              <a:ext uri="{FF2B5EF4-FFF2-40B4-BE49-F238E27FC236}">
                <a16:creationId xmlns:a16="http://schemas.microsoft.com/office/drawing/2014/main" id="{7E33F488-B3F5-50C0-F4DB-B84DC2B2E85B}"/>
              </a:ext>
            </a:extLst>
          </p:cNvPr>
          <p:cNvSpPr txBox="1">
            <a:spLocks/>
          </p:cNvSpPr>
          <p:nvPr/>
        </p:nvSpPr>
        <p:spPr>
          <a:xfrm>
            <a:off x="384959" y="1779627"/>
            <a:ext cx="3951470" cy="38809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b-NO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 </a:t>
            </a:r>
            <a:br>
              <a:rPr lang="nb-NO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sovjet-tida var trosopplæring og alt arbeid blant barn og unge under 18 år strengt forbudt.</a:t>
            </a:r>
          </a:p>
          <a:p>
            <a:pPr marL="0" indent="0">
              <a:buFontTx/>
              <a:buNone/>
            </a:pPr>
            <a:endParaRPr lang="nb-NO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9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person, folkemengde&#10;&#10;Automatisk generert beskrivelse">
            <a:extLst>
              <a:ext uri="{FF2B5EF4-FFF2-40B4-BE49-F238E27FC236}">
                <a16:creationId xmlns:a16="http://schemas.microsoft.com/office/drawing/2014/main" id="{67070B1A-F28D-B3EB-1C15-9D92399F57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910" y="89927"/>
            <a:ext cx="7051090" cy="57946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30A8AC0-5BDE-5679-C79F-0919CC26A8DC}"/>
              </a:ext>
            </a:extLst>
          </p:cNvPr>
          <p:cNvSpPr txBox="1"/>
          <p:nvPr/>
        </p:nvSpPr>
        <p:spPr>
          <a:xfrm>
            <a:off x="226127" y="1569318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Kirken</a:t>
            </a:r>
          </a:p>
          <a:p>
            <a:pPr marL="0" indent="0">
              <a:buNone/>
            </a:pPr>
            <a:r>
              <a:rPr lang="nb-N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ønsket derfor hjelp</a:t>
            </a:r>
          </a:p>
          <a:p>
            <a:pPr marL="0" indent="0">
              <a:buNone/>
            </a:pPr>
            <a:r>
              <a:rPr lang="nb-N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 NMS til </a:t>
            </a:r>
            <a:br>
              <a:rPr lang="nb-N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få i gang barne- og ungdomsarbeid igjen</a:t>
            </a:r>
          </a:p>
          <a:p>
            <a:pPr marL="0" indent="0">
              <a:buNone/>
            </a:pPr>
            <a:r>
              <a:rPr lang="nb-N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få i gang  nye </a:t>
            </a:r>
          </a:p>
          <a:p>
            <a:pPr marL="0" indent="0">
              <a:buNone/>
            </a:pPr>
            <a:r>
              <a:rPr lang="nb-N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menigheter</a:t>
            </a:r>
          </a:p>
        </p:txBody>
      </p:sp>
    </p:spTree>
    <p:extLst>
      <p:ext uri="{BB962C8B-B14F-4D97-AF65-F5344CB8AC3E}">
        <p14:creationId xmlns:p14="http://schemas.microsoft.com/office/powerpoint/2010/main" val="3057819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kstSylinder 3">
            <a:extLst>
              <a:ext uri="{FF2B5EF4-FFF2-40B4-BE49-F238E27FC236}">
                <a16:creationId xmlns:a16="http://schemas.microsoft.com/office/drawing/2014/main" id="{977A3D32-8D71-257A-8BC1-9E3C795EB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27" y="1116013"/>
            <a:ext cx="917914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NMS har derfor siden 2010 arbeider med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menighetsplanting og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evangelisering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sammen med den luthersk kirke i Estland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Standard utforming">
  <a:themeElements>
    <a:clrScheme name="Standard utform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03471011D479F4198E3B75E34524D3F" ma:contentTypeVersion="12" ma:contentTypeDescription="Opprett et nytt dokument." ma:contentTypeScope="" ma:versionID="9e0c79e1185414b0f814eab5f9264082">
  <xsd:schema xmlns:xsd="http://www.w3.org/2001/XMLSchema" xmlns:xs="http://www.w3.org/2001/XMLSchema" xmlns:p="http://schemas.microsoft.com/office/2006/metadata/properties" xmlns:ns3="7baa1f44-ec7d-4727-ad24-3454f545b4de" xmlns:ns4="1c1f7480-204e-49eb-8ec7-f2972b04bd2f" targetNamespace="http://schemas.microsoft.com/office/2006/metadata/properties" ma:root="true" ma:fieldsID="4fb1d6659fe9b145f8d86b7a6bf01a2d" ns3:_="" ns4:_="">
    <xsd:import namespace="7baa1f44-ec7d-4727-ad24-3454f545b4de"/>
    <xsd:import namespace="1c1f7480-204e-49eb-8ec7-f2972b04bd2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a1f44-ec7d-4727-ad24-3454f545b4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f7480-204e-49eb-8ec7-f2972b04bd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8B7DA0-A2B2-4FBD-A72C-74997F6E7D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aa1f44-ec7d-4727-ad24-3454f545b4de"/>
    <ds:schemaRef ds:uri="1c1f7480-204e-49eb-8ec7-f2972b04bd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370A6F-DF57-45C4-98C2-496EC6D6D0CE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1c1f7480-204e-49eb-8ec7-f2972b04bd2f"/>
    <ds:schemaRef ds:uri="http://schemas.microsoft.com/office/2006/documentManagement/types"/>
    <ds:schemaRef ds:uri="http://schemas.openxmlformats.org/package/2006/metadata/core-properties"/>
    <ds:schemaRef ds:uri="7baa1f44-ec7d-4727-ad24-3454f545b4d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69A58AB-7CF7-4F18-8CFD-8315708B59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727</TotalTime>
  <Words>177</Words>
  <Application>Microsoft Office PowerPoint</Application>
  <PresentationFormat>Widescreen</PresentationFormat>
  <Paragraphs>45</Paragraphs>
  <Slides>32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32</vt:i4>
      </vt:variant>
    </vt:vector>
  </HeadingPairs>
  <TitlesOfParts>
    <vt:vector size="48" baseType="lpstr">
      <vt:lpstr>Alasassy Caps</vt:lpstr>
      <vt:lpstr>Aptos</vt:lpstr>
      <vt:lpstr>Arial</vt:lpstr>
      <vt:lpstr>Montserrat</vt:lpstr>
      <vt:lpstr>Tahoma</vt:lpstr>
      <vt:lpstr>Times New Roman</vt:lpstr>
      <vt:lpstr>Verdana</vt:lpstr>
      <vt:lpstr>Standard utforming</vt:lpstr>
      <vt:lpstr>Standard utforming</vt:lpstr>
      <vt:lpstr>Standard utforming</vt:lpstr>
      <vt:lpstr>Standard utforming</vt:lpstr>
      <vt:lpstr>Standard utforming</vt:lpstr>
      <vt:lpstr>Standard utforming</vt:lpstr>
      <vt:lpstr>Standard utforming</vt:lpstr>
      <vt:lpstr>Standard utforming</vt:lpstr>
      <vt:lpstr>Standard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Ellen Jorunn Norheim</dc:creator>
  <cp:lastModifiedBy>Jacobsen, Janicke</cp:lastModifiedBy>
  <cp:revision>21</cp:revision>
  <cp:lastPrinted>2026-04-28T16:09:25Z</cp:lastPrinted>
  <dcterms:created xsi:type="dcterms:W3CDTF">2012-08-10T12:39:23Z</dcterms:created>
  <dcterms:modified xsi:type="dcterms:W3CDTF">2026-04-28T16:10:45Z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0x010100003471011D479F4198E3B75E34524D3F</vt:lpwstr>
  </property>
</Properties>
</file>